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6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05.06.2023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1783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05.06.2023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63558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05.06.2023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0050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05.06.2023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6210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05.06.2023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84320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05.06.2023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1283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05.06.2023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063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05.06.2023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4037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05.06.2023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8469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05.06.2023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9527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05.06.2023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6207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F8269-8B42-441C-9ED2-0C9465C684D8}" type="datetimeFigureOut">
              <a:rPr lang="pl-PL" smtClean="0"/>
              <a:t>05.06.2023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0981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2257686"/>
            <a:ext cx="9144000" cy="2387600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4923762"/>
            <a:ext cx="9144000" cy="1655762"/>
          </a:xfrm>
        </p:spPr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29982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7145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16334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Panoramiczny</PresentationFormat>
  <Paragraphs>0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Katarzyna Zielińska</dc:creator>
  <cp:lastModifiedBy>Marcin Rajkowski</cp:lastModifiedBy>
  <cp:revision>1</cp:revision>
  <dcterms:created xsi:type="dcterms:W3CDTF">2022-04-26T12:32:41Z</dcterms:created>
  <dcterms:modified xsi:type="dcterms:W3CDTF">2023-06-05T05:17:22Z</dcterms:modified>
</cp:coreProperties>
</file>